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74" d="100"/>
          <a:sy n="74" d="100"/>
        </p:scale>
        <p:origin x="36"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245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7360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4163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2/6/2021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2508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2845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9767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5831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9486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8472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1412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2/6/2021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2131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2/6/2021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889366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71E23-F067-4973-B065-3E2D4985183C}"/>
              </a:ext>
            </a:extLst>
          </p:cNvPr>
          <p:cNvSpPr>
            <a:spLocks noGrp="1"/>
          </p:cNvSpPr>
          <p:nvPr>
            <p:ph type="ctrTitle"/>
          </p:nvPr>
        </p:nvSpPr>
        <p:spPr>
          <a:xfrm>
            <a:off x="1104899" y="2355112"/>
            <a:ext cx="6933112" cy="3237615"/>
          </a:xfrm>
        </p:spPr>
        <p:txBody>
          <a:bodyPr>
            <a:normAutofit/>
          </a:bodyPr>
          <a:lstStyle/>
          <a:p>
            <a:pPr algn="l"/>
            <a:r>
              <a:rPr lang="en-US" dirty="0"/>
              <a:t>Fads, Fashions, and classics</a:t>
            </a:r>
          </a:p>
        </p:txBody>
      </p:sp>
      <p:sp>
        <p:nvSpPr>
          <p:cNvPr id="3" name="Subtitle 2">
            <a:extLst>
              <a:ext uri="{FF2B5EF4-FFF2-40B4-BE49-F238E27FC236}">
                <a16:creationId xmlns:a16="http://schemas.microsoft.com/office/drawing/2014/main" id="{8271D61D-B960-497B-ABEB-0EBE895B1B67}"/>
              </a:ext>
            </a:extLst>
          </p:cNvPr>
          <p:cNvSpPr>
            <a:spLocks noGrp="1"/>
          </p:cNvSpPr>
          <p:nvPr>
            <p:ph type="subTitle" idx="1"/>
          </p:nvPr>
        </p:nvSpPr>
        <p:spPr>
          <a:xfrm>
            <a:off x="1104899" y="1265273"/>
            <a:ext cx="5916873" cy="1066522"/>
          </a:xfrm>
        </p:spPr>
        <p:txBody>
          <a:bodyPr>
            <a:normAutofit/>
          </a:bodyPr>
          <a:lstStyle/>
          <a:p>
            <a:pPr algn="l"/>
            <a:r>
              <a:rPr lang="en-US" dirty="0"/>
              <a:t>Hannah Knight</a:t>
            </a:r>
          </a:p>
        </p:txBody>
      </p:sp>
      <p:pic>
        <p:nvPicPr>
          <p:cNvPr id="4" name="Picture 3">
            <a:extLst>
              <a:ext uri="{FF2B5EF4-FFF2-40B4-BE49-F238E27FC236}">
                <a16:creationId xmlns:a16="http://schemas.microsoft.com/office/drawing/2014/main" id="{8F4BDA62-3879-46B5-B249-98436ED1D3C7}"/>
              </a:ext>
            </a:extLst>
          </p:cNvPr>
          <p:cNvPicPr>
            <a:picLocks noChangeAspect="1"/>
          </p:cNvPicPr>
          <p:nvPr/>
        </p:nvPicPr>
        <p:blipFill rotWithShape="1">
          <a:blip r:embed="rId2"/>
          <a:srcRect l="38811" r="26857" b="2"/>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cxnSp>
        <p:nvCxnSpPr>
          <p:cNvPr id="11" name="Straight Connector 10">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77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A31C-7DBA-4A81-A79B-F796C3FE6154}"/>
              </a:ext>
            </a:extLst>
          </p:cNvPr>
          <p:cNvSpPr>
            <a:spLocks noGrp="1"/>
          </p:cNvSpPr>
          <p:nvPr>
            <p:ph type="title"/>
          </p:nvPr>
        </p:nvSpPr>
        <p:spPr/>
        <p:txBody>
          <a:bodyPr/>
          <a:lstStyle/>
          <a:p>
            <a:r>
              <a:rPr lang="en-US" dirty="0"/>
              <a:t>Fads</a:t>
            </a:r>
          </a:p>
        </p:txBody>
      </p:sp>
      <p:sp>
        <p:nvSpPr>
          <p:cNvPr id="4" name="Content Placeholder 3">
            <a:extLst>
              <a:ext uri="{FF2B5EF4-FFF2-40B4-BE49-F238E27FC236}">
                <a16:creationId xmlns:a16="http://schemas.microsoft.com/office/drawing/2014/main" id="{7C80EF63-4664-4157-A15E-212FD0F57DB0}"/>
              </a:ext>
            </a:extLst>
          </p:cNvPr>
          <p:cNvSpPr>
            <a:spLocks noGrp="1"/>
          </p:cNvSpPr>
          <p:nvPr>
            <p:ph idx="1"/>
          </p:nvPr>
        </p:nvSpPr>
        <p:spPr>
          <a:xfrm>
            <a:off x="1142999" y="2009554"/>
            <a:ext cx="6323527" cy="4024424"/>
          </a:xfrm>
        </p:spPr>
        <p:txBody>
          <a:bodyPr/>
          <a:lstStyle/>
          <a:p>
            <a:r>
              <a:rPr lang="en-US" dirty="0"/>
              <a:t>Fads are something that fade out of style just as fast as they came into style. It is often something that gets very popular very quick but does not stick around for long  </a:t>
            </a:r>
          </a:p>
          <a:p>
            <a:pPr lvl="1"/>
            <a:r>
              <a:rPr lang="en-US" dirty="0"/>
              <a:t>Chunky Filas are one example of this. They got very popular in early 2020 and are now out of style already.</a:t>
            </a:r>
          </a:p>
          <a:p>
            <a:pPr lvl="1"/>
            <a:r>
              <a:rPr lang="en-US" dirty="0"/>
              <a:t>Another fad that I have lived through are chokers like the one pictured to the right. This was a fad in 2015-2016 but it did not last a long time. It was a trend for about 9 months to a year, and I do not see it ever coming back.</a:t>
            </a:r>
          </a:p>
        </p:txBody>
      </p:sp>
      <p:pic>
        <p:nvPicPr>
          <p:cNvPr id="2052" name="Picture 4" descr="White Fila Disruptor II Men's Chunky Sneakers | Rack Room Shoes">
            <a:extLst>
              <a:ext uri="{FF2B5EF4-FFF2-40B4-BE49-F238E27FC236}">
                <a16:creationId xmlns:a16="http://schemas.microsoft.com/office/drawing/2014/main" id="{5CF6FB08-B0DF-4EE0-B8BE-C38E81ACF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126" y="1123729"/>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F0AFEC2-C545-4D3F-8A42-23BE0A377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189" y="3764877"/>
            <a:ext cx="2704623" cy="214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FFD5-A0D7-41FE-AB34-01D74890E8C7}"/>
              </a:ext>
            </a:extLst>
          </p:cNvPr>
          <p:cNvSpPr>
            <a:spLocks noGrp="1"/>
          </p:cNvSpPr>
          <p:nvPr>
            <p:ph type="title"/>
          </p:nvPr>
        </p:nvSpPr>
        <p:spPr/>
        <p:txBody>
          <a:bodyPr/>
          <a:lstStyle/>
          <a:p>
            <a:r>
              <a:rPr lang="en-US" dirty="0"/>
              <a:t>Fashions</a:t>
            </a:r>
          </a:p>
        </p:txBody>
      </p:sp>
      <p:sp>
        <p:nvSpPr>
          <p:cNvPr id="3" name="Content Placeholder 2">
            <a:extLst>
              <a:ext uri="{FF2B5EF4-FFF2-40B4-BE49-F238E27FC236}">
                <a16:creationId xmlns:a16="http://schemas.microsoft.com/office/drawing/2014/main" id="{B694D02D-5EA7-4DE0-A143-0AEDE6138E0F}"/>
              </a:ext>
            </a:extLst>
          </p:cNvPr>
          <p:cNvSpPr>
            <a:spLocks noGrp="1"/>
          </p:cNvSpPr>
          <p:nvPr>
            <p:ph idx="1"/>
          </p:nvPr>
        </p:nvSpPr>
        <p:spPr>
          <a:xfrm>
            <a:off x="1143000" y="2009554"/>
            <a:ext cx="6325324" cy="4024424"/>
          </a:xfrm>
        </p:spPr>
        <p:txBody>
          <a:bodyPr/>
          <a:lstStyle/>
          <a:p>
            <a:r>
              <a:rPr lang="en-US" dirty="0"/>
              <a:t>Fashions are styles that are popular in the present or a set of trends that have been accepted by a wide audience</a:t>
            </a:r>
          </a:p>
          <a:p>
            <a:pPr lvl="1"/>
            <a:r>
              <a:rPr lang="en-US" dirty="0"/>
              <a:t>One example of a fashion is athleisure. Especially since the pandemic started, athletic clothes have become more widely accepted. There are comfy but can also be stylish which is why so many people love this stye.</a:t>
            </a:r>
          </a:p>
          <a:p>
            <a:pPr lvl="1"/>
            <a:r>
              <a:rPr lang="en-US" dirty="0"/>
              <a:t>Another example of a fashion is pant suits for women. This has become a big trend for women in the workplace. Many women love this style because it makes them feel powerful and confident. </a:t>
            </a:r>
          </a:p>
        </p:txBody>
      </p:sp>
      <p:pic>
        <p:nvPicPr>
          <p:cNvPr id="1026" name="Picture 2" descr="Image result for athleisure">
            <a:extLst>
              <a:ext uri="{FF2B5EF4-FFF2-40B4-BE49-F238E27FC236}">
                <a16:creationId xmlns:a16="http://schemas.microsoft.com/office/drawing/2014/main" id="{6FDEBE4B-5F72-4CA7-874B-A76EAEAE6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608" y="222610"/>
            <a:ext cx="3573887" cy="3573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siness casual trends">
            <a:extLst>
              <a:ext uri="{FF2B5EF4-FFF2-40B4-BE49-F238E27FC236}">
                <a16:creationId xmlns:a16="http://schemas.microsoft.com/office/drawing/2014/main" id="{27FE6AF7-EED6-4B62-8961-946476B2D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324" y="4107289"/>
            <a:ext cx="4495009" cy="252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60B3-5E3B-425C-A8BA-9B2F6976DB29}"/>
              </a:ext>
            </a:extLst>
          </p:cNvPr>
          <p:cNvSpPr>
            <a:spLocks noGrp="1"/>
          </p:cNvSpPr>
          <p:nvPr>
            <p:ph type="title"/>
          </p:nvPr>
        </p:nvSpPr>
        <p:spPr/>
        <p:txBody>
          <a:bodyPr/>
          <a:lstStyle/>
          <a:p>
            <a:r>
              <a:rPr lang="en-US" dirty="0"/>
              <a:t>Classics</a:t>
            </a:r>
          </a:p>
        </p:txBody>
      </p:sp>
      <p:sp>
        <p:nvSpPr>
          <p:cNvPr id="3" name="Content Placeholder 2">
            <a:extLst>
              <a:ext uri="{FF2B5EF4-FFF2-40B4-BE49-F238E27FC236}">
                <a16:creationId xmlns:a16="http://schemas.microsoft.com/office/drawing/2014/main" id="{D11058D7-1064-434E-927D-2A9CAC4C194F}"/>
              </a:ext>
            </a:extLst>
          </p:cNvPr>
          <p:cNvSpPr>
            <a:spLocks noGrp="1"/>
          </p:cNvSpPr>
          <p:nvPr>
            <p:ph idx="1"/>
          </p:nvPr>
        </p:nvSpPr>
        <p:spPr>
          <a:xfrm>
            <a:off x="1143000" y="2009554"/>
            <a:ext cx="6983569" cy="4024424"/>
          </a:xfrm>
        </p:spPr>
        <p:txBody>
          <a:bodyPr/>
          <a:lstStyle/>
          <a:p>
            <a:r>
              <a:rPr lang="en-US" dirty="0"/>
              <a:t>Classics are something that never really go out of style. They may be altered or change a bit over time, but it is something that will always be around</a:t>
            </a:r>
          </a:p>
          <a:p>
            <a:pPr lvl="1"/>
            <a:r>
              <a:rPr lang="en-US" dirty="0"/>
              <a:t>Denim jeans are an example of a classic. Over time the popular styles have changed from flare to straight to skinny and so on. I believe that some type of denim jeans will always be in style</a:t>
            </a:r>
          </a:p>
          <a:p>
            <a:pPr lvl="1"/>
            <a:r>
              <a:rPr lang="en-US" dirty="0"/>
              <a:t>Men’s suits are also an example of a classic. They have been in style for many decades. Like I mentioned with the jeans, the style of them has changed, but overall, the suit will always be something in a man's wardrobe. </a:t>
            </a:r>
          </a:p>
        </p:txBody>
      </p:sp>
      <p:pic>
        <p:nvPicPr>
          <p:cNvPr id="4" name="Picture 2">
            <a:extLst>
              <a:ext uri="{FF2B5EF4-FFF2-40B4-BE49-F238E27FC236}">
                <a16:creationId xmlns:a16="http://schemas.microsoft.com/office/drawing/2014/main" id="{99E2524E-598C-4162-990B-DA52F55EA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921" y="3331051"/>
            <a:ext cx="3453417" cy="34534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35 '90s Fashion Trends Making a Comeback - Nostalgic '90s Trends Now">
            <a:extLst>
              <a:ext uri="{FF2B5EF4-FFF2-40B4-BE49-F238E27FC236}">
                <a16:creationId xmlns:a16="http://schemas.microsoft.com/office/drawing/2014/main" id="{6722484B-ECAB-458D-BEF5-CDF679C48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104" y="404359"/>
            <a:ext cx="2133341" cy="320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43157"/>
      </p:ext>
    </p:extLst>
  </p:cSld>
  <p:clrMapOvr>
    <a:masterClrMapping/>
  </p:clrMapOvr>
</p:sld>
</file>

<file path=ppt/theme/theme1.xml><?xml version="1.0" encoding="utf-8"?>
<a:theme xmlns:a="http://schemas.openxmlformats.org/drawingml/2006/main" name="AngleLinesVTI">
  <a:themeElements>
    <a:clrScheme name="AnalogousFromLightSeedRightStep">
      <a:dk1>
        <a:srgbClr val="000000"/>
      </a:dk1>
      <a:lt1>
        <a:srgbClr val="FFFFFF"/>
      </a:lt1>
      <a:dk2>
        <a:srgbClr val="272441"/>
      </a:dk2>
      <a:lt2>
        <a:srgbClr val="E8E4E2"/>
      </a:lt2>
      <a:accent1>
        <a:srgbClr val="4BADD2"/>
      </a:accent1>
      <a:accent2>
        <a:srgbClr val="6186D8"/>
      </a:accent2>
      <a:accent3>
        <a:srgbClr val="887EDF"/>
      </a:accent3>
      <a:accent4>
        <a:srgbClr val="9F61D8"/>
      </a:accent4>
      <a:accent5>
        <a:srgbClr val="D97EDF"/>
      </a:accent5>
      <a:accent6>
        <a:srgbClr val="D861AD"/>
      </a:accent6>
      <a:hlink>
        <a:srgbClr val="AA7561"/>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43</TotalTime>
  <Words>338</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Univers Condensed Light</vt:lpstr>
      <vt:lpstr>Walbaum Display Light</vt:lpstr>
      <vt:lpstr>AngleLinesVTI</vt:lpstr>
      <vt:lpstr>Fads, Fashions, and classics</vt:lpstr>
      <vt:lpstr>Fads</vt:lpstr>
      <vt:lpstr>Fashions</vt:lpstr>
      <vt:lpstr>Classics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Fads, Fashions, and classics</dc:title>
  <dc:creator>Hannah Knight</dc:creator>
  <cp:lastModifiedBy>Hannah Knight</cp:lastModifiedBy>
  <cp:revision>9</cp:revision>
  <dcterms:created xsi:type="dcterms:W3CDTF">2021-02-01T15:48:36Z</dcterms:created>
  <dcterms:modified xsi:type="dcterms:W3CDTF">2021-02-06T21:18:48Z</dcterms:modified>
</cp:coreProperties>
</file>