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7" autoAdjust="0"/>
    <p:restoredTop sz="94660"/>
  </p:normalViewPr>
  <p:slideViewPr>
    <p:cSldViewPr snapToGrid="0">
      <p:cViewPr>
        <p:scale>
          <a:sx n="44" d="100"/>
          <a:sy n="44" d="100"/>
        </p:scale>
        <p:origin x="57" y="16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7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2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9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1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0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8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1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2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9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4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2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BCBDFC-4ADF-4297-B113-3B3F524F2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D1FC1EF-ABB9-4B80-9582-E47C76BD0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088ED32-3423-429F-96E6-C5BF1A957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7C788C1-07E3-4AC3-B8E7-37A0856A0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80FE65-D947-4E42-9E07-F492679EB4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144" r="9982" b="1"/>
          <a:stretch/>
        </p:blipFill>
        <p:spPr>
          <a:xfrm>
            <a:off x="20" y="10"/>
            <a:ext cx="12188932" cy="6857326"/>
          </a:xfrm>
          <a:prstGeom prst="rect">
            <a:avLst/>
          </a:prstGeom>
        </p:spPr>
      </p:pic>
      <p:sp>
        <p:nvSpPr>
          <p:cNvPr id="38" name="Frame 37">
            <a:extLst>
              <a:ext uri="{FF2B5EF4-FFF2-40B4-BE49-F238E27FC236}">
                <a16:creationId xmlns:a16="http://schemas.microsoft.com/office/drawing/2014/main" id="{BBB1F149-105F-4CE9-A59E-12133DCF5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26735-7257-47D3-942F-B59EB0917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Evolution of Men’s Suits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A78FE-0E5D-4370-9924-C9778A08F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Hannah Knight</a:t>
            </a:r>
          </a:p>
        </p:txBody>
      </p:sp>
    </p:spTree>
    <p:extLst>
      <p:ext uri="{BB962C8B-B14F-4D97-AF65-F5344CB8AC3E}">
        <p14:creationId xmlns:p14="http://schemas.microsoft.com/office/powerpoint/2010/main" val="1085541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9922B-90A4-4807-AABE-5DCB59416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1980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9378B-D2D3-41EB-9279-0120433D8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18999"/>
            <a:ext cx="7407428" cy="41579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Suits in the 80’s were cut full, with wide shoulders with shoulder pads</a:t>
            </a:r>
          </a:p>
          <a:p>
            <a:r>
              <a:rPr lang="en-US" dirty="0"/>
              <a:t>3 piece suits were still worn</a:t>
            </a:r>
          </a:p>
          <a:p>
            <a:r>
              <a:rPr lang="en-US" dirty="0"/>
              <a:t>Most suits were single breasted</a:t>
            </a:r>
          </a:p>
          <a:p>
            <a:r>
              <a:rPr lang="en-US" dirty="0"/>
              <a:t>Checks, plaids, pinstripes were popular</a:t>
            </a:r>
          </a:p>
          <a:p>
            <a:r>
              <a:rPr lang="en-US" dirty="0"/>
              <a:t>Bight and solid colors were equally popular in the summer</a:t>
            </a:r>
          </a:p>
          <a:p>
            <a:r>
              <a:rPr lang="en-US" dirty="0"/>
              <a:t>Fabrics used: polyester, wool and corduroy</a:t>
            </a:r>
          </a:p>
          <a:p>
            <a:r>
              <a:rPr lang="en-US" sz="1200" dirty="0"/>
              <a:t>https://vintagedancer.com/1980s/80s-mens-fashion-clothing-for-guys/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CFA568-FD1E-49C8-82A1-C7319C80C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628" y="995363"/>
            <a:ext cx="3733504" cy="517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88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E57B9-D762-44AD-A012-C0E39B87C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1990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CD74A-3CCE-4BA4-ABC2-1F9F4DC7C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8657"/>
            <a:ext cx="7304314" cy="40915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the 90s men did not wear suits as often as they used to</a:t>
            </a:r>
          </a:p>
          <a:p>
            <a:r>
              <a:rPr lang="en-US" dirty="0"/>
              <a:t>The oversized style of the 80s stuck around and pants were still wide</a:t>
            </a:r>
          </a:p>
          <a:p>
            <a:r>
              <a:rPr lang="en-US" dirty="0"/>
              <a:t>Ties also go a little bit wider and started to feature cartoon characters or sports teams</a:t>
            </a:r>
          </a:p>
          <a:p>
            <a:r>
              <a:rPr lang="en-US" dirty="0"/>
              <a:t>Pleats were more popular than ever to accommodate the rising obesity</a:t>
            </a:r>
          </a:p>
          <a:p>
            <a:r>
              <a:rPr lang="en-US" sz="1200" dirty="0"/>
              <a:t>https://www.gq.com/gallery/the-gq-history-of-the-suit-by-decade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28CAC-B4ED-4097-8A03-6A0D3CCC0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122" y="483819"/>
            <a:ext cx="2675393" cy="589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8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E2133-F659-4D8B-BED0-543E92BF1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1900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1299A-21CA-4A51-A47E-4FC8D3729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993" y="1915898"/>
            <a:ext cx="8186057" cy="3998306"/>
          </a:xfrm>
        </p:spPr>
        <p:txBody>
          <a:bodyPr>
            <a:normAutofit fontScale="92500"/>
          </a:bodyPr>
          <a:lstStyle/>
          <a:p>
            <a:r>
              <a:rPr lang="en-US" dirty="0"/>
              <a:t>Men’s suits in the 1900’s were called sack suits, ling, plain loose-fitting suit jackets with wide lapels and a one to three button closure</a:t>
            </a:r>
          </a:p>
          <a:p>
            <a:r>
              <a:rPr lang="en-US" dirty="0"/>
              <a:t>Wool was the main fabric</a:t>
            </a:r>
          </a:p>
          <a:p>
            <a:r>
              <a:rPr lang="en-US" dirty="0"/>
              <a:t>Common colors: dark navy, grey, green, ivory, and brown </a:t>
            </a:r>
          </a:p>
          <a:p>
            <a:r>
              <a:rPr lang="en-US" dirty="0"/>
              <a:t>Fancier looks were paired with a top hat and cane</a:t>
            </a:r>
          </a:p>
          <a:p>
            <a:r>
              <a:rPr lang="en-US" sz="1100" dirty="0"/>
              <a:t>https://vintagedancer.com/1900s/edwardian-mens-suits-coats/</a:t>
            </a:r>
          </a:p>
        </p:txBody>
      </p:sp>
      <p:pic>
        <p:nvPicPr>
          <p:cNvPr id="1026" name="Picture 2" descr="1900s Edwardian Men's Clothing, Costume &amp; Workwear Ideas | Mens outfits,  Morning suits, Edwardian fashion">
            <a:extLst>
              <a:ext uri="{FF2B5EF4-FFF2-40B4-BE49-F238E27FC236}">
                <a16:creationId xmlns:a16="http://schemas.microsoft.com/office/drawing/2014/main" id="{034BF345-5B5B-4767-9249-CE379F3A0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534" y="1473582"/>
            <a:ext cx="2806473" cy="444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26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6F490-D216-41B4-907F-C3005EC59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479A4-916E-4706-BE90-F9A56753E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2006600"/>
            <a:ext cx="8719457" cy="4170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men’s suits of 1910 were similar to those of 1900 except in 1912 there was a trend of purple suits</a:t>
            </a:r>
          </a:p>
          <a:p>
            <a:r>
              <a:rPr lang="en-US" dirty="0"/>
              <a:t>Fabric: wool for the nicest suits, a blend of wool and cotton for cheaper suits</a:t>
            </a:r>
          </a:p>
          <a:p>
            <a:r>
              <a:rPr lang="en-US" dirty="0"/>
              <a:t>These suits were very thick compared to today</a:t>
            </a:r>
          </a:p>
          <a:p>
            <a:r>
              <a:rPr lang="en-US" dirty="0"/>
              <a:t>In 1913 a new style was introduced; a box shaped jacket paired with a fitted high waist, creased leg at the front and back, and there was a cuff around the ankle to expose a colorful sock or boot top</a:t>
            </a:r>
          </a:p>
          <a:p>
            <a:r>
              <a:rPr lang="en-US" sz="1200" dirty="0"/>
              <a:t>https://vintagedancer.com/1900s/edwardian-1910s-historical-mens-fashion-and-clothing-an-overview/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404769-FA8F-4428-9316-659F7748D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657" y="598886"/>
            <a:ext cx="1781276" cy="557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4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EC498-A791-4AE6-8F7A-62906FDAC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C8DB4-AE1B-4773-9DBB-0D63ED14B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984" y="2006600"/>
            <a:ext cx="7848600" cy="3998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Slim fit suits in bold patterns (stripes, plaid, and herringbone)</a:t>
            </a:r>
          </a:p>
          <a:p>
            <a:r>
              <a:rPr lang="en-US" dirty="0"/>
              <a:t>3 or 4 button closure, wide lapels, and flat front trousers</a:t>
            </a:r>
          </a:p>
          <a:p>
            <a:r>
              <a:rPr lang="en-US" dirty="0"/>
              <a:t>Common colors: grey, brown, and blue</a:t>
            </a:r>
          </a:p>
          <a:p>
            <a:r>
              <a:rPr lang="en-US" dirty="0"/>
              <a:t>Striped seersucker and ivory linen suits were cool and fashionable</a:t>
            </a:r>
          </a:p>
          <a:p>
            <a:r>
              <a:rPr lang="en-US" sz="1100" dirty="0"/>
              <a:t>https://vintagedancer.com/1920s/1920s-mens-suits/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79D3BE-E15A-458D-A01A-31C60F263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584" y="1623207"/>
            <a:ext cx="3268697" cy="368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1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4013F-207D-4C04-B8AB-A3DCFB825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0F0A7-31DD-4E8C-A894-8E214FF1D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8657"/>
            <a:ext cx="7717971" cy="399830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Suits in this decade were very wide with broad shoulders, a long jacket, wide lapels, and a pinched in waist</a:t>
            </a:r>
          </a:p>
          <a:p>
            <a:r>
              <a:rPr lang="en-US" dirty="0"/>
              <a:t>Stripes, plaids, windowpane, tweed, and herringbone were all popular in all colors from neutral to jewel tones</a:t>
            </a:r>
          </a:p>
          <a:p>
            <a:r>
              <a:rPr lang="en-US" dirty="0"/>
              <a:t>Sport coats were also very common as well, a dark jacket over a lighter pair of trousers was very trendy</a:t>
            </a:r>
          </a:p>
          <a:p>
            <a:r>
              <a:rPr lang="en-US" sz="1200" dirty="0"/>
              <a:t>https://vintagedancer.com/1930s/1930s-style-mens-suits/</a:t>
            </a:r>
          </a:p>
        </p:txBody>
      </p:sp>
      <p:pic>
        <p:nvPicPr>
          <p:cNvPr id="2052" name="Picture 4" descr="1930s Men's Fashion Guide- What Did Men Wear? | Vintage mens fashion, Mens  style guide, Mens fashion">
            <a:extLst>
              <a:ext uri="{FF2B5EF4-FFF2-40B4-BE49-F238E27FC236}">
                <a16:creationId xmlns:a16="http://schemas.microsoft.com/office/drawing/2014/main" id="{B3B04258-0A61-442A-B73D-2B4FC54BD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830" y="1343818"/>
            <a:ext cx="30194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353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735E8-6BE9-43E3-A35C-2E559319F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3015-5213-448F-986A-DEAD16684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91" y="2006600"/>
            <a:ext cx="6836229" cy="425268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jackets in this decade were shorter, and pants were narrower with no pleats or cuffs</a:t>
            </a:r>
          </a:p>
          <a:p>
            <a:r>
              <a:rPr lang="en-US" dirty="0"/>
              <a:t>Both single and double breasted styles were popular</a:t>
            </a:r>
          </a:p>
          <a:p>
            <a:r>
              <a:rPr lang="en-US" dirty="0"/>
              <a:t>Wide chalk stripes were the most classic suit pattern of the time</a:t>
            </a:r>
          </a:p>
          <a:p>
            <a:r>
              <a:rPr lang="en-US" dirty="0"/>
              <a:t>These suits were thicker than today’s suits, but they used lighter fabric in the summer</a:t>
            </a:r>
          </a:p>
          <a:p>
            <a:r>
              <a:rPr lang="en-US" dirty="0"/>
              <a:t>Fabrics used: wool, and during the war synthetic rayon blended with wool was used</a:t>
            </a:r>
          </a:p>
          <a:p>
            <a:r>
              <a:rPr lang="en-US" sz="1300" dirty="0"/>
              <a:t>https://vintagedancer.com/1940s/1940s-mens-suit-history/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5D52A-FF17-4986-92A8-81988EA84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20" y="1525377"/>
            <a:ext cx="4133880" cy="43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38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DEB5A-D004-4E01-8147-EFEE865B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9F1ED-F090-4E41-A615-B54AA8C6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32" y="2006599"/>
            <a:ext cx="7772400" cy="43615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Narrow ties were very popular in the 50’s and the suits were paired with heavy Oxford shoes</a:t>
            </a:r>
          </a:p>
          <a:p>
            <a:r>
              <a:rPr lang="en-US" dirty="0"/>
              <a:t>Fabrics used: wool, rayon, Orlon, and Arnel</a:t>
            </a:r>
          </a:p>
          <a:p>
            <a:r>
              <a:rPr lang="en-US" dirty="0"/>
              <a:t>Grey was the most worn color, but black, navy, and pinstripes were also popular</a:t>
            </a:r>
          </a:p>
          <a:p>
            <a:r>
              <a:rPr lang="en-US" dirty="0"/>
              <a:t>Sport coats were very acceptable and sometimes preferred</a:t>
            </a:r>
          </a:p>
          <a:p>
            <a:r>
              <a:rPr lang="en-US" sz="1100" dirty="0"/>
              <a:t>https://vintagedancer.com/1950s/1950s-mens-fashion/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B58658-5BFD-405B-8D04-31A54F739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532" y="1211943"/>
            <a:ext cx="3206693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24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3B91C-8D54-4C5D-9C20-801A65C0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02648-C7F1-4AA0-9E2A-0635BC213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6513"/>
            <a:ext cx="7249885" cy="45824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Trends like skinny suits, knit ties, and classic footwear began in the 60’s</a:t>
            </a:r>
          </a:p>
          <a:p>
            <a:r>
              <a:rPr lang="en-US" dirty="0"/>
              <a:t>The suits slimmed down a lot in this decade, with narrow lapels, tailored waist, and a short jacket that was always single breasted</a:t>
            </a:r>
          </a:p>
          <a:p>
            <a:r>
              <a:rPr lang="en-US" dirty="0"/>
              <a:t>Vibrant colors were in along with stripes, plaids, and checks</a:t>
            </a:r>
          </a:p>
          <a:p>
            <a:r>
              <a:rPr lang="en-US" dirty="0"/>
              <a:t>Fabrics used: tweed, corduroy, cotton poplin, and seersucker</a:t>
            </a:r>
          </a:p>
          <a:p>
            <a:r>
              <a:rPr lang="en-US" sz="1200" dirty="0"/>
              <a:t>https://vintagedancer.com/1960s/1960s-mens-suits-sport-coats-history/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841635-55F9-4D6B-9C36-6AC076E68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085" y="525058"/>
            <a:ext cx="3986511" cy="580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81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1BEC-713D-4FF4-8F2C-BA80C6F64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1970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3A7B6-26FF-4754-B7AD-3A588C868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8657"/>
            <a:ext cx="7979229" cy="4254800"/>
          </a:xfrm>
        </p:spPr>
        <p:txBody>
          <a:bodyPr/>
          <a:lstStyle/>
          <a:p>
            <a:r>
              <a:rPr lang="en-US" dirty="0"/>
              <a:t>Three-piece leisure suits were popular, with bold prints and body-hugging cuts </a:t>
            </a:r>
          </a:p>
          <a:p>
            <a:r>
              <a:rPr lang="en-US" dirty="0"/>
              <a:t>Bright colors were used </a:t>
            </a:r>
          </a:p>
          <a:p>
            <a:r>
              <a:rPr lang="en-US" dirty="0"/>
              <a:t>Bell bottoms worked for every look</a:t>
            </a:r>
          </a:p>
          <a:p>
            <a:r>
              <a:rPr lang="en-US" dirty="0"/>
              <a:t>Fabrics used: silk nylons, spandex, polyester, and jersey blends</a:t>
            </a:r>
          </a:p>
          <a:p>
            <a:r>
              <a:rPr lang="en-US" sz="1100" dirty="0"/>
              <a:t>https://vintagedancer.com/dancing/70s-disco-fashion/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299F39-986E-4112-960A-41DBF3526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224" y="545632"/>
            <a:ext cx="2336204" cy="576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7876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RegularSeedRightStep">
      <a:dk1>
        <a:srgbClr val="000000"/>
      </a:dk1>
      <a:lt1>
        <a:srgbClr val="FFFFFF"/>
      </a:lt1>
      <a:dk2>
        <a:srgbClr val="34381F"/>
      </a:dk2>
      <a:lt2>
        <a:srgbClr val="E2E8E5"/>
      </a:lt2>
      <a:accent1>
        <a:srgbClr val="E72989"/>
      </a:accent1>
      <a:accent2>
        <a:srgbClr val="D51728"/>
      </a:accent2>
      <a:accent3>
        <a:srgbClr val="E76729"/>
      </a:accent3>
      <a:accent4>
        <a:srgbClr val="CC9E16"/>
      </a:accent4>
      <a:accent5>
        <a:srgbClr val="96AD1F"/>
      </a:accent5>
      <a:accent6>
        <a:srgbClr val="59B914"/>
      </a:accent6>
      <a:hlink>
        <a:srgbClr val="309261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698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Sabon Next LT</vt:lpstr>
      <vt:lpstr>Wingdings</vt:lpstr>
      <vt:lpstr>LuminousVTI</vt:lpstr>
      <vt:lpstr>Evolution of Men’s Suits</vt:lpstr>
      <vt:lpstr>1900</vt:lpstr>
      <vt:lpstr>1910</vt:lpstr>
      <vt:lpstr>1920</vt:lpstr>
      <vt:lpstr>1930</vt:lpstr>
      <vt:lpstr>1940</vt:lpstr>
      <vt:lpstr>1950</vt:lpstr>
      <vt:lpstr>1960</vt:lpstr>
      <vt:lpstr>1970</vt:lpstr>
      <vt:lpstr>1980</vt:lpstr>
      <vt:lpstr>1990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Men’s Suits</dc:title>
  <dc:creator>Hannah Knight</dc:creator>
  <cp:lastModifiedBy>Hannah Knight</cp:lastModifiedBy>
  <cp:revision>9</cp:revision>
  <dcterms:created xsi:type="dcterms:W3CDTF">2021-02-22T15:06:01Z</dcterms:created>
  <dcterms:modified xsi:type="dcterms:W3CDTF">2021-02-22T17:35:17Z</dcterms:modified>
</cp:coreProperties>
</file>