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5143500" type="screen16x9"/>
  <p:notesSz cx="6858000" cy="9144000"/>
  <p:embeddedFontLst>
    <p:embeddedFont>
      <p:font typeface="Shadows Into Light" panose="020B0604020202020204" charset="0"/>
      <p:regular r:id="rId1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8" d="100"/>
          <a:sy n="128" d="100"/>
        </p:scale>
        <p:origin x="63" y="1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6f71ee5187_1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6f71ee5187_1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6f71ee5187_1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6f71ee5187_1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6f71ee5187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6f71ee5187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6f71ee5187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6f71ee5187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f71ee5187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f71ee5187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fa606d13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fa606d13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6fa09da63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6fa09da63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6f71ee5187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6f71ee5187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6f71ee5187_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6f71ee5187_1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6f71ee5187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6f71ee5187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6f71ee5187_1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6f71ee5187_1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CCCC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Hayley Paige</a:t>
            </a:r>
            <a:endParaRPr sz="7200" b="1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160184" y="279717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By: Hannah Knight</a:t>
            </a:r>
            <a:endParaRPr b="1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56" name="Google Shape;56;p13" descr="Image result for hayley paig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13775" y="158650"/>
            <a:ext cx="2032000" cy="245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 descr="Image result for hayley paige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125" y="158650"/>
            <a:ext cx="1591832" cy="2638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latin typeface="Shadows Into Light"/>
                <a:ea typeface="Shadows Into Light"/>
                <a:cs typeface="Shadows Into Light"/>
                <a:sym typeface="Shadows Into Light"/>
              </a:rPr>
              <a:t>Celebrities wearing Hayley Paige</a:t>
            </a:r>
            <a:r>
              <a:rPr lang="en" sz="3000" b="1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 </a:t>
            </a:r>
            <a:endParaRPr sz="3000" b="1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122" name="Google Shape;12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48225" y="366550"/>
            <a:ext cx="2584074" cy="3458949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2"/>
          <p:cNvSpPr txBox="1"/>
          <p:nvPr/>
        </p:nvSpPr>
        <p:spPr>
          <a:xfrm>
            <a:off x="6579200" y="3986975"/>
            <a:ext cx="1922100" cy="5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Carly Pearce</a:t>
            </a:r>
            <a:endParaRPr sz="2400" b="1">
              <a:solidFill>
                <a:schemeClr val="dk1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Singer</a:t>
            </a:r>
            <a:endParaRPr sz="2400" b="1">
              <a:solidFill>
                <a:schemeClr val="dk1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124" name="Google Shape;12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9972" y="2131338"/>
            <a:ext cx="1921950" cy="2847625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2"/>
          <p:cNvSpPr txBox="1"/>
          <p:nvPr/>
        </p:nvSpPr>
        <p:spPr>
          <a:xfrm>
            <a:off x="19800" y="1248688"/>
            <a:ext cx="2262300" cy="10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Annie LeBlanc</a:t>
            </a:r>
            <a:endParaRPr sz="2400" b="1">
              <a:solidFill>
                <a:schemeClr val="dk1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Singer</a:t>
            </a:r>
            <a:endParaRPr sz="2400" b="1">
              <a:solidFill>
                <a:schemeClr val="dk1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126" name="Google Shape;126;p22"/>
          <p:cNvPicPr preferRelativeResize="0"/>
          <p:nvPr/>
        </p:nvPicPr>
        <p:blipFill rotWithShape="1">
          <a:blip r:embed="rId5">
            <a:alphaModFix/>
          </a:blip>
          <a:srcRect l="26382" r="21642"/>
          <a:stretch/>
        </p:blipFill>
        <p:spPr>
          <a:xfrm>
            <a:off x="4131638" y="2617500"/>
            <a:ext cx="1808875" cy="2319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84489" y="1101388"/>
            <a:ext cx="1474575" cy="1989274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2"/>
          <p:cNvSpPr txBox="1"/>
          <p:nvPr/>
        </p:nvSpPr>
        <p:spPr>
          <a:xfrm>
            <a:off x="2021088" y="3090638"/>
            <a:ext cx="2201400" cy="4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Krystal Nielson </a:t>
            </a:r>
            <a:endParaRPr sz="2400" b="1">
              <a:solidFill>
                <a:schemeClr val="dk1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22"/>
          <p:cNvSpPr txBox="1"/>
          <p:nvPr/>
        </p:nvSpPr>
        <p:spPr>
          <a:xfrm>
            <a:off x="3904925" y="2039125"/>
            <a:ext cx="2262300" cy="6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Lauren Burnham</a:t>
            </a:r>
            <a:endParaRPr sz="2400" b="1">
              <a:solidFill>
                <a:schemeClr val="dk1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CCCC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hadows Into Light"/>
                <a:ea typeface="Shadows Into Light"/>
                <a:cs typeface="Shadows Into Light"/>
                <a:sym typeface="Shadows Into Light"/>
              </a:rPr>
              <a:t>Philanthropies/Other Works</a:t>
            </a: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In 2017 she helped create an app called HOLY MATRIMOJI, an emoji app focused on wedding dresses. Users have access to wedding-centered emojis and GIFs that are full of Hayley’s personality and charm.</a:t>
            </a:r>
            <a:endParaRPr>
              <a:solidFill>
                <a:schemeClr val="dk1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In early 2018, Hayley launched a series on TLC that took the viewers into her world. The first episode of the series shows how Hayley designed a dress for former bachelorette, Kaitlyn Bristowe. </a:t>
            </a:r>
            <a:endParaRPr>
              <a:solidFill>
                <a:schemeClr val="dk1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Shadows Into Light"/>
                <a:ea typeface="Shadows Into Light"/>
                <a:cs typeface="Shadows Into Light"/>
                <a:sym typeface="Shadows Into Light"/>
              </a:rPr>
              <a:t>Fun Fact</a:t>
            </a:r>
            <a:endParaRPr sz="3000"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141" name="Google Shape;141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>
                <a:solidFill>
                  <a:schemeClr val="dk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Hayley has currently stated to design engagement rings and wedding bands with a jewelry brand, Hearts on Fire.</a:t>
            </a:r>
            <a:endParaRPr sz="2400">
              <a:solidFill>
                <a:schemeClr val="dk1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142" name="Google Shape;14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050" y="3618100"/>
            <a:ext cx="2001951" cy="145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04100" y="2071877"/>
            <a:ext cx="2487700" cy="145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3325" y="2071875"/>
            <a:ext cx="3919462" cy="1450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38475" y="3969471"/>
            <a:ext cx="2844901" cy="93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hadows Into Light"/>
                <a:ea typeface="Shadows Into Light"/>
                <a:cs typeface="Shadows Into Light"/>
                <a:sym typeface="Shadows Into Light"/>
              </a:rPr>
              <a:t>Date of Birth</a:t>
            </a:r>
            <a:r>
              <a:rPr lang="en"/>
              <a:t> </a:t>
            </a:r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Shadows Into Light"/>
              <a:buChar char="➔"/>
            </a:pPr>
            <a:r>
              <a:rPr lang="en">
                <a:latin typeface="Shadows Into Light"/>
                <a:ea typeface="Shadows Into Light"/>
                <a:cs typeface="Shadows Into Light"/>
                <a:sym typeface="Shadows Into Light"/>
              </a:rPr>
              <a:t>Born in 1987 (only had year)</a:t>
            </a: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Shadows Into Light"/>
              <a:buChar char="➔"/>
            </a:pPr>
            <a:r>
              <a:rPr lang="en">
                <a:latin typeface="Shadows Into Light"/>
                <a:ea typeface="Shadows Into Light"/>
                <a:cs typeface="Shadows Into Light"/>
                <a:sym typeface="Shadows Into Light"/>
              </a:rPr>
              <a:t>Bay Area, California </a:t>
            </a: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Shadows Into Light"/>
              <a:buChar char="➔"/>
            </a:pPr>
            <a:r>
              <a:rPr lang="en">
                <a:latin typeface="Shadows Into Light"/>
                <a:ea typeface="Shadows Into Light"/>
                <a:cs typeface="Shadows Into Light"/>
                <a:sym typeface="Shadows Into Light"/>
              </a:rPr>
              <a:t>Has one sister </a:t>
            </a: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Shadows Into Light"/>
              <a:buChar char="➔"/>
            </a:pPr>
            <a:r>
              <a:rPr lang="en">
                <a:latin typeface="Shadows Into Light"/>
                <a:ea typeface="Shadows Into Light"/>
                <a:cs typeface="Shadows Into Light"/>
                <a:sym typeface="Shadows Into Light"/>
              </a:rPr>
              <a:t>Dad is a doctor, mother is a interior designer </a:t>
            </a: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Bio of the Designer </a:t>
            </a:r>
            <a:endParaRPr>
              <a:solidFill>
                <a:srgbClr val="0000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Shadows Into Light"/>
              <a:buChar char="❖"/>
            </a:pPr>
            <a:r>
              <a:rPr lang="en">
                <a:latin typeface="Shadows Into Light"/>
                <a:ea typeface="Shadows Into Light"/>
                <a:cs typeface="Shadows Into Light"/>
                <a:sym typeface="Shadows Into Light"/>
              </a:rPr>
              <a:t>Young Life </a:t>
            </a: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Shadows Into Light"/>
              <a:buChar char="➢"/>
            </a:pPr>
            <a:r>
              <a:rPr lang="en" sz="1800">
                <a:latin typeface="Shadows Into Light"/>
                <a:ea typeface="Shadows Into Light"/>
                <a:cs typeface="Shadows Into Light"/>
                <a:sym typeface="Shadows Into Light"/>
              </a:rPr>
              <a:t>Spent most time in competitive gymnastics</a:t>
            </a:r>
            <a:endParaRPr sz="1800"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Shadows Into Light"/>
              <a:buChar char="➢"/>
            </a:pPr>
            <a:r>
              <a:rPr lang="en" sz="1800">
                <a:latin typeface="Shadows Into Light"/>
                <a:ea typeface="Shadows Into Light"/>
                <a:cs typeface="Shadows Into Light"/>
                <a:sym typeface="Shadows Into Light"/>
              </a:rPr>
              <a:t>Grandma taught her to sew </a:t>
            </a:r>
            <a:endParaRPr sz="1800"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Shadows Into Light"/>
              <a:buChar char="➢"/>
            </a:pPr>
            <a:r>
              <a:rPr lang="en" sz="1800">
                <a:latin typeface="Shadows Into Light"/>
                <a:ea typeface="Shadows Into Light"/>
                <a:cs typeface="Shadows Into Light"/>
                <a:sym typeface="Shadows Into Light"/>
              </a:rPr>
              <a:t>She would sketch and draw</a:t>
            </a:r>
            <a:endParaRPr sz="1800"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Shadows Into Light"/>
              <a:buChar char="➢"/>
            </a:pPr>
            <a:r>
              <a:rPr lang="en" sz="1800">
                <a:latin typeface="Shadows Into Light"/>
                <a:ea typeface="Shadows Into Light"/>
                <a:cs typeface="Shadows Into Light"/>
                <a:sym typeface="Shadows Into Light"/>
              </a:rPr>
              <a:t>Started to make her own dresses</a:t>
            </a:r>
            <a:endParaRPr sz="1800"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Shadows Into Light"/>
              <a:buChar char="➢"/>
            </a:pPr>
            <a:r>
              <a:rPr lang="en" sz="1800">
                <a:latin typeface="Shadows Into Light"/>
                <a:ea typeface="Shadows Into Light"/>
                <a:cs typeface="Shadows Into Light"/>
                <a:sym typeface="Shadows Into Light"/>
              </a:rPr>
              <a:t>Even though she loved design always thought she would be a doctor</a:t>
            </a:r>
            <a:endParaRPr sz="1800"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Shadows Into Light"/>
              <a:buChar char="➢"/>
            </a:pPr>
            <a:r>
              <a:rPr lang="en" sz="1800">
                <a:latin typeface="Shadows Into Light"/>
                <a:ea typeface="Shadows Into Light"/>
                <a:cs typeface="Shadows Into Light"/>
                <a:sym typeface="Shadows Into Light"/>
              </a:rPr>
              <a:t>Attended college at Cornell University </a:t>
            </a:r>
            <a:endParaRPr sz="1800"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70" name="Google Shape;70;p15" descr="Image result for sewing machine and sketche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20225" y="225425"/>
            <a:ext cx="2876550" cy="159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 descr="Image result for cornell university logo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72550" y="3665600"/>
            <a:ext cx="3762375" cy="121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2E9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hadows Into Light"/>
                <a:ea typeface="Shadows Into Light"/>
                <a:cs typeface="Shadows Into Light"/>
                <a:sym typeface="Shadows Into Light"/>
              </a:rPr>
              <a:t>Bio of Designer</a:t>
            </a: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77" name="Google Shape;77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Shadows Into Light"/>
              <a:buChar char="➔"/>
            </a:pPr>
            <a:r>
              <a:rPr lang="en">
                <a:latin typeface="Shadows Into Light"/>
                <a:ea typeface="Shadows Into Light"/>
                <a:cs typeface="Shadows Into Light"/>
                <a:sym typeface="Shadows Into Light"/>
              </a:rPr>
              <a:t>Young life</a:t>
            </a: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Shadows Into Light"/>
              <a:buChar char="◆"/>
            </a:pPr>
            <a:r>
              <a:rPr lang="en" sz="1800">
                <a:latin typeface="Shadows Into Light"/>
                <a:ea typeface="Shadows Into Light"/>
                <a:cs typeface="Shadows Into Light"/>
                <a:sym typeface="Shadows Into Light"/>
              </a:rPr>
              <a:t>Dualed majored in pre-med and fiber science</a:t>
            </a:r>
            <a:endParaRPr sz="1800"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Shadows Into Light"/>
              <a:buChar char="◆"/>
            </a:pPr>
            <a:r>
              <a:rPr lang="en" sz="1800">
                <a:latin typeface="Shadows Into Light"/>
                <a:ea typeface="Shadows Into Light"/>
                <a:cs typeface="Shadows Into Light"/>
                <a:sym typeface="Shadows Into Light"/>
              </a:rPr>
              <a:t>Interned at Elle magazine</a:t>
            </a:r>
            <a:endParaRPr sz="1800"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Shadows Into Light"/>
              <a:buChar char="◆"/>
            </a:pPr>
            <a:r>
              <a:rPr lang="en" sz="1800">
                <a:latin typeface="Shadows Into Light"/>
                <a:ea typeface="Shadows Into Light"/>
                <a:cs typeface="Shadows Into Light"/>
                <a:sym typeface="Shadows Into Light"/>
              </a:rPr>
              <a:t>Participated in her senior runway show (2007)</a:t>
            </a:r>
            <a:endParaRPr sz="1800"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Shadows Into Light"/>
              <a:buChar char="◆"/>
            </a:pPr>
            <a:r>
              <a:rPr lang="en" sz="1800">
                <a:latin typeface="Shadows Into Light"/>
                <a:ea typeface="Shadows Into Light"/>
                <a:cs typeface="Shadows Into Light"/>
                <a:sym typeface="Shadows Into Light"/>
              </a:rPr>
              <a:t>After that she got offered a job by Jill Stuart </a:t>
            </a:r>
            <a:endParaRPr sz="1800"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9144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D1DC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hadows Into Light"/>
                <a:ea typeface="Shadows Into Light"/>
                <a:cs typeface="Shadows Into Light"/>
                <a:sym typeface="Shadows Into Light"/>
              </a:rPr>
              <a:t>Bio of the Designer </a:t>
            </a: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83" name="Google Shape;83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Shadows Into Light"/>
              <a:buChar char="❖"/>
            </a:pPr>
            <a:r>
              <a:rPr lang="en">
                <a:latin typeface="Shadows Into Light"/>
                <a:ea typeface="Shadows Into Light"/>
                <a:cs typeface="Shadows Into Light"/>
                <a:sym typeface="Shadows Into Light"/>
              </a:rPr>
              <a:t>Current Life </a:t>
            </a: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Shadows Into Light"/>
              <a:buChar char="➢"/>
            </a:pPr>
            <a:r>
              <a:rPr lang="en" sz="1800">
                <a:latin typeface="Shadows Into Light"/>
                <a:ea typeface="Shadows Into Light"/>
                <a:cs typeface="Shadows Into Light"/>
                <a:sym typeface="Shadows Into Light"/>
              </a:rPr>
              <a:t>Owned a Business with her college friend</a:t>
            </a:r>
            <a:endParaRPr sz="1800"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Shadows Into Light"/>
              <a:buChar char="➢"/>
            </a:pPr>
            <a:r>
              <a:rPr lang="en" sz="1800">
                <a:latin typeface="Shadows Into Light"/>
                <a:ea typeface="Shadows Into Light"/>
                <a:cs typeface="Shadows Into Light"/>
                <a:sym typeface="Shadows Into Light"/>
              </a:rPr>
              <a:t>Gave up her half when Hayley Paige launched</a:t>
            </a:r>
            <a:endParaRPr sz="1800"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Shadows Into Light"/>
              <a:buChar char="➢"/>
            </a:pPr>
            <a:r>
              <a:rPr lang="en" sz="1800">
                <a:latin typeface="Shadows Into Light"/>
                <a:ea typeface="Shadows Into Light"/>
                <a:cs typeface="Shadows Into Light"/>
                <a:sym typeface="Shadows Into Light"/>
              </a:rPr>
              <a:t>2011 launched her own collection for CEO Joseph L. Murphy</a:t>
            </a:r>
            <a:endParaRPr sz="1800"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Shadows Into Light"/>
              <a:buChar char="➢"/>
            </a:pPr>
            <a:r>
              <a:rPr lang="en" sz="1800">
                <a:latin typeface="Shadows Into Light"/>
                <a:ea typeface="Shadows Into Light"/>
                <a:cs typeface="Shadows Into Light"/>
                <a:sym typeface="Shadows Into Light"/>
              </a:rPr>
              <a:t>Presented another collection under the Blush label</a:t>
            </a:r>
            <a:endParaRPr sz="1800"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Shadows Into Light"/>
              <a:buChar char="➢"/>
            </a:pPr>
            <a:r>
              <a:rPr lang="en" sz="1800">
                <a:latin typeface="Shadows Into Light"/>
                <a:ea typeface="Shadows Into Light"/>
                <a:cs typeface="Shadows Into Light"/>
                <a:sym typeface="Shadows Into Light"/>
              </a:rPr>
              <a:t>Then took on a bridesmaid line called Occasions</a:t>
            </a:r>
            <a:endParaRPr sz="1800"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Shadows Into Light"/>
              <a:buChar char="➢"/>
            </a:pPr>
            <a:r>
              <a:rPr lang="en" sz="1800">
                <a:latin typeface="Shadows Into Light"/>
                <a:ea typeface="Shadows Into Light"/>
                <a:cs typeface="Shadows Into Light"/>
                <a:sym typeface="Shadows Into Light"/>
              </a:rPr>
              <a:t>Most recently created a athleisure line </a:t>
            </a:r>
            <a:endParaRPr sz="1800"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2E9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hadows Into Light"/>
                <a:ea typeface="Shadows Into Light"/>
                <a:cs typeface="Shadows Into Light"/>
                <a:sym typeface="Shadows Into Light"/>
              </a:rPr>
              <a:t>How Hayley Paige became a designer </a:t>
            </a: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89" name="Google Shape;89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Shadows Into Light"/>
              <a:buChar char="★"/>
            </a:pPr>
            <a:r>
              <a:rPr lang="en">
                <a:latin typeface="Shadows Into Light"/>
                <a:ea typeface="Shadows Into Light"/>
                <a:cs typeface="Shadows Into Light"/>
                <a:sym typeface="Shadows Into Light"/>
              </a:rPr>
              <a:t>Interned for Nina Garcia at Elle Magazine </a:t>
            </a: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Shadows Into Light"/>
              <a:buChar char="★"/>
            </a:pPr>
            <a:r>
              <a:rPr lang="en">
                <a:latin typeface="Shadows Into Light"/>
                <a:ea typeface="Shadows Into Light"/>
                <a:cs typeface="Shadows Into Light"/>
                <a:sym typeface="Shadows Into Light"/>
              </a:rPr>
              <a:t>COntinued and went to work with Jill Stuart </a:t>
            </a: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Shadows Into Light"/>
              <a:buChar char="★"/>
            </a:pPr>
            <a:r>
              <a:rPr lang="en">
                <a:latin typeface="Shadows Into Light"/>
                <a:ea typeface="Shadows Into Light"/>
                <a:cs typeface="Shadows Into Light"/>
                <a:sym typeface="Shadows Into Light"/>
              </a:rPr>
              <a:t>Began to style and design abroad </a:t>
            </a: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9"/>
          <p:cNvSpPr txBox="1">
            <a:spLocks noGrp="1"/>
          </p:cNvSpPr>
          <p:nvPr>
            <p:ph type="title"/>
          </p:nvPr>
        </p:nvSpPr>
        <p:spPr>
          <a:xfrm>
            <a:off x="17025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hadows Into Light"/>
                <a:ea typeface="Shadows Into Light"/>
                <a:cs typeface="Shadows Into Light"/>
                <a:sym typeface="Shadows Into Light"/>
              </a:rPr>
              <a:t>Type of clothing </a:t>
            </a: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95" name="Google Shape;95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857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Shadows Into Light"/>
              <a:buChar char="➢"/>
            </a:pPr>
            <a:r>
              <a:rPr lang="en">
                <a:latin typeface="Shadows Into Light"/>
                <a:ea typeface="Shadows Into Light"/>
                <a:cs typeface="Shadows Into Light"/>
                <a:sym typeface="Shadows Into Light"/>
              </a:rPr>
              <a:t>Wedding Gowns</a:t>
            </a: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Shadows Into Light"/>
              <a:buChar char="➢"/>
            </a:pPr>
            <a:r>
              <a:rPr lang="en">
                <a:latin typeface="Shadows Into Light"/>
                <a:ea typeface="Shadows Into Light"/>
                <a:cs typeface="Shadows Into Light"/>
                <a:sym typeface="Shadows Into Light"/>
              </a:rPr>
              <a:t>Bridesmaid dresses</a:t>
            </a: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Shadows Into Light"/>
              <a:buChar char="➢"/>
            </a:pPr>
            <a:r>
              <a:rPr lang="en">
                <a:latin typeface="Shadows Into Light"/>
                <a:ea typeface="Shadows Into Light"/>
                <a:cs typeface="Shadows Into Light"/>
                <a:sym typeface="Shadows Into Light"/>
              </a:rPr>
              <a:t>Flower girl dresses</a:t>
            </a: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Shadows Into Light"/>
              <a:buChar char="➢"/>
            </a:pPr>
            <a:r>
              <a:rPr lang="en">
                <a:latin typeface="Shadows Into Light"/>
                <a:ea typeface="Shadows Into Light"/>
                <a:cs typeface="Shadows Into Light"/>
                <a:sym typeface="Shadows Into Light"/>
              </a:rPr>
              <a:t>Occasion wear (jumpsuits</a:t>
            </a: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Shadows Into Light"/>
              <a:buChar char="➢"/>
            </a:pPr>
            <a:r>
              <a:rPr lang="en">
                <a:latin typeface="Shadows Into Light"/>
                <a:ea typeface="Shadows Into Light"/>
                <a:cs typeface="Shadows Into Light"/>
                <a:sym typeface="Shadows Into Light"/>
              </a:rPr>
              <a:t>Athleisure</a:t>
            </a: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Shadows Into Light"/>
              <a:buChar char="○"/>
            </a:pPr>
            <a:r>
              <a:rPr lang="en">
                <a:latin typeface="Shadows Into Light"/>
                <a:ea typeface="Shadows Into Light"/>
                <a:cs typeface="Shadows Into Light"/>
                <a:sym typeface="Shadows Into Light"/>
              </a:rPr>
              <a:t>Bomber jacket</a:t>
            </a: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Shadows Into Light"/>
              <a:buChar char="○"/>
            </a:pPr>
            <a:r>
              <a:rPr lang="en">
                <a:latin typeface="Shadows Into Light"/>
                <a:ea typeface="Shadows Into Light"/>
                <a:cs typeface="Shadows Into Light"/>
                <a:sym typeface="Shadows Into Light"/>
              </a:rPr>
              <a:t>Robe</a:t>
            </a: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Shadows Into Light"/>
              <a:buChar char="○"/>
            </a:pPr>
            <a:r>
              <a:rPr lang="en">
                <a:latin typeface="Shadows Into Light"/>
                <a:ea typeface="Shadows Into Light"/>
                <a:cs typeface="Shadows Into Light"/>
                <a:sym typeface="Shadows Into Light"/>
              </a:rPr>
              <a:t>Sequin Shorts</a:t>
            </a: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Shadows Into Light"/>
              <a:buChar char="○"/>
            </a:pPr>
            <a:r>
              <a:rPr lang="en">
                <a:latin typeface="Shadows Into Light"/>
                <a:ea typeface="Shadows Into Light"/>
                <a:cs typeface="Shadows Into Light"/>
                <a:sym typeface="Shadows Into Light"/>
              </a:rPr>
              <a:t>Graphic Tee (youth and adult)</a:t>
            </a: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96" name="Google Shape;9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72175" y="2858995"/>
            <a:ext cx="2054325" cy="2110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00575" y="1626184"/>
            <a:ext cx="2325775" cy="294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72175" y="146546"/>
            <a:ext cx="2054325" cy="259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2E9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hadows Into Light"/>
                <a:ea typeface="Shadows Into Light"/>
                <a:cs typeface="Shadows Into Light"/>
                <a:sym typeface="Shadows Into Light"/>
              </a:rPr>
              <a:t>Where Hayley Paige dresses are sold</a:t>
            </a: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104" name="Google Shape;104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Shadows Into Light"/>
              <a:buChar char="➢"/>
            </a:pPr>
            <a:r>
              <a:rPr lang="en">
                <a:latin typeface="Shadows Into Light"/>
                <a:ea typeface="Shadows Into Light"/>
                <a:cs typeface="Shadows Into Light"/>
                <a:sym typeface="Shadows Into Light"/>
              </a:rPr>
              <a:t>Kleinfeld</a:t>
            </a: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Shadows Into Light"/>
              <a:buChar char="➢"/>
            </a:pPr>
            <a:r>
              <a:rPr lang="en">
                <a:latin typeface="Shadows Into Light"/>
                <a:ea typeface="Shadows Into Light"/>
                <a:cs typeface="Shadows Into Light"/>
                <a:sym typeface="Shadows Into Light"/>
              </a:rPr>
              <a:t>Nordstrom</a:t>
            </a: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Shadows Into Light"/>
              <a:buChar char="➢"/>
            </a:pPr>
            <a:r>
              <a:rPr lang="en">
                <a:latin typeface="Shadows Into Light"/>
                <a:ea typeface="Shadows Into Light"/>
                <a:cs typeface="Shadows Into Light"/>
                <a:sym typeface="Shadows Into Light"/>
              </a:rPr>
              <a:t>JLM Couture</a:t>
            </a: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Shadows Into Light"/>
              <a:buChar char="➢"/>
            </a:pPr>
            <a:r>
              <a:rPr lang="en">
                <a:latin typeface="Shadows Into Light"/>
                <a:ea typeface="Shadows Into Light"/>
                <a:cs typeface="Shadows Into Light"/>
                <a:sym typeface="Shadows Into Light"/>
              </a:rPr>
              <a:t>Bridals Boutiques </a:t>
            </a: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105" name="Google Shape;10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0850" y="2957725"/>
            <a:ext cx="2866275" cy="201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30325" y="1274900"/>
            <a:ext cx="3319101" cy="2212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latin typeface="Shadows Into Light"/>
                <a:ea typeface="Shadows Into Light"/>
                <a:cs typeface="Shadows Into Light"/>
                <a:sym typeface="Shadows Into Light"/>
              </a:rPr>
              <a:t>Price Range</a:t>
            </a:r>
            <a:endParaRPr sz="3000" b="1"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112" name="Google Shape;112;p21"/>
          <p:cNvSpPr txBox="1">
            <a:spLocks noGrp="1"/>
          </p:cNvSpPr>
          <p:nvPr>
            <p:ph type="body" idx="1"/>
          </p:nvPr>
        </p:nvSpPr>
        <p:spPr>
          <a:xfrm>
            <a:off x="3931525" y="418025"/>
            <a:ext cx="4050600" cy="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Wedding dresses: $2,000- $6,000</a:t>
            </a:r>
            <a:endParaRPr sz="2400" b="1">
              <a:solidFill>
                <a:schemeClr val="dk1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13" name="Google Shape;113;p21"/>
          <p:cNvPicPr preferRelativeResize="0"/>
          <p:nvPr/>
        </p:nvPicPr>
        <p:blipFill rotWithShape="1">
          <a:blip r:embed="rId3">
            <a:alphaModFix/>
          </a:blip>
          <a:srcRect t="6111" b="7696"/>
          <a:stretch/>
        </p:blipFill>
        <p:spPr>
          <a:xfrm>
            <a:off x="1876050" y="1281888"/>
            <a:ext cx="2110898" cy="2789849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1"/>
          <p:cNvSpPr txBox="1"/>
          <p:nvPr/>
        </p:nvSpPr>
        <p:spPr>
          <a:xfrm>
            <a:off x="2216300" y="4274675"/>
            <a:ext cx="1430400" cy="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chemeClr val="dk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$2750</a:t>
            </a:r>
            <a:endParaRPr sz="3600" b="1">
              <a:solidFill>
                <a:schemeClr val="dk1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115" name="Google Shape;115;p21"/>
          <p:cNvPicPr preferRelativeResize="0"/>
          <p:nvPr/>
        </p:nvPicPr>
        <p:blipFill rotWithShape="1">
          <a:blip r:embed="rId4">
            <a:alphaModFix/>
          </a:blip>
          <a:srcRect t="12096" b="6774"/>
          <a:stretch/>
        </p:blipFill>
        <p:spPr>
          <a:xfrm>
            <a:off x="5207700" y="1261575"/>
            <a:ext cx="2275100" cy="2830478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1"/>
          <p:cNvSpPr txBox="1"/>
          <p:nvPr/>
        </p:nvSpPr>
        <p:spPr>
          <a:xfrm>
            <a:off x="5701000" y="4234175"/>
            <a:ext cx="1288500" cy="4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chemeClr val="dk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$5675</a:t>
            </a:r>
            <a:endParaRPr sz="3600" b="1">
              <a:solidFill>
                <a:schemeClr val="dk1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359</Words>
  <Application>Microsoft Office PowerPoint</Application>
  <PresentationFormat>On-screen Show (16:9)</PresentationFormat>
  <Paragraphs>64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Shadows Into Light</vt:lpstr>
      <vt:lpstr>Simple Light</vt:lpstr>
      <vt:lpstr>Hayley Paige</vt:lpstr>
      <vt:lpstr>Date of Birth </vt:lpstr>
      <vt:lpstr>Bio of the Designer </vt:lpstr>
      <vt:lpstr>Bio of Designer</vt:lpstr>
      <vt:lpstr>Bio of the Designer </vt:lpstr>
      <vt:lpstr>How Hayley Paige became a designer </vt:lpstr>
      <vt:lpstr>Type of clothing </vt:lpstr>
      <vt:lpstr>Where Hayley Paige dresses are sold</vt:lpstr>
      <vt:lpstr>Price Range</vt:lpstr>
      <vt:lpstr>Celebrities wearing Hayley Paige </vt:lpstr>
      <vt:lpstr>Philanthropies/Other Works</vt:lpstr>
      <vt:lpstr>Fun Fact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Hayley Paige</dc:title>
  <dc:creator>Hannah Knight</dc:creator>
  <cp:lastModifiedBy>Hannah Knight</cp:lastModifiedBy>
  <cp:revision>1</cp:revision>
  <dcterms:modified xsi:type="dcterms:W3CDTF">2021-12-01T01:37:02Z</dcterms:modified>
</cp:coreProperties>
</file>