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63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5999f71f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5999f71f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5999f71f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5999f71f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5999f71f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5999f71f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5d36623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5d36623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5d366236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5d366236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42c13ff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42c13ff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534f3e1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534f3e1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534f3e1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534f3e1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534f3e14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534f3e14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534f3e14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534f3e14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534f3e14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534f3e14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5999f71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5999f71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5999f71f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5999f71f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FC5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Stitches and Seams Visual Dictionary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 Knight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Seams- SSh 4.04.01 Seaming and coverseaming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 The superimposed seam is achieved by two or more separate pieces put together. This is one of the most common methods of seaming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Common application: for cover seaming knit top, undergarments to reinforce the seam and give it a decorative appearance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202" y="2871577"/>
            <a:ext cx="2039000" cy="16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2025" y="2528700"/>
            <a:ext cx="2383048" cy="2383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Seams- EFd 6.01.01 Serging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 An edge finish refers to the final hem you apply on the edges of a garment. It adds to its aesthetic and prevents the garment from fraying on the edges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Common Application: serging pants panels, flys, facings, etc.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6" y="2911431"/>
            <a:ext cx="2409550" cy="16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290" y="2811738"/>
            <a:ext cx="2790311" cy="18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Seams- OSf 6.05.01 Sewing darts  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 Ornamental stitches include embroidery and darts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Common application: Dart panel on slacks, chinos, blouses, etc.</a:t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449" y="2409479"/>
            <a:ext cx="2839175" cy="215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450" y="2360088"/>
            <a:ext cx="2839175" cy="22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Seams- FSa 4.01.01 Flatseaming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 Stitch formed with 4-needle threads, a top cover thread and a bottom looper thread. Preferred over 606 stitch because machines are easier to maintain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Common Application:  Flat Seaming Underwear, Fleece, Exercise Wear, etc. Generally sewn with a 607 stitch.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425" y="2911525"/>
            <a:ext cx="202882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175" y="2880724"/>
            <a:ext cx="2172550" cy="171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Seams- OSa 5.01.01 Decorative Stitching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 Specify Design Pattern with dimensions of stitch location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Common Application: Decorative Stitch Back Pockets on Jeans; Saddle Stitching</a:t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0725" y="2660350"/>
            <a:ext cx="1986600" cy="19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4725" y="2660350"/>
            <a:ext cx="2446700" cy="18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Stitches-101: Single thread blind stitch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 No stitch visible on the bottom or outside of sewn product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Common application: Blindstitch hemming, felling, making belt loops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00" y="2697038"/>
            <a:ext cx="3386925" cy="15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21223" t="4539" r="27214" b="2825"/>
          <a:stretch/>
        </p:blipFill>
        <p:spPr>
          <a:xfrm>
            <a:off x="4701400" y="2111138"/>
            <a:ext cx="2652624" cy="26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Stitches- 301: Lockstitch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 Stitch formed by a needle thread passing through the material and interlocking with a bobbin thread with the threads meeting in the center of the seam. Stitch looks the same top &amp; bottom.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Common Application: Topstitching, single needle stitching, straight stitching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76" y="3239538"/>
            <a:ext cx="4427425" cy="9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550" y="2854375"/>
            <a:ext cx="2667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Stitches- 401: Chain stitch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 Stitch formed by 1-needle thread passing through the material and interlooped with 1-looper thread and pulled up to the underside of the seam.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Common Application: Single needle chainstitch- main seams on wovens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25" y="3109400"/>
            <a:ext cx="5263249" cy="11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4000" y="2770513"/>
            <a:ext cx="238125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Stitches- 512: Mock safety stitch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 Stitch formed with 2-needle threads and 2 looper threads with the looper thread forming a purl on the edge of the seam. 512- right needle only enters the upper loop. Stitch does not chain-off as well as 514 stitch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Common Application: Seaming stretch knits, wovens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111800"/>
            <a:ext cx="5408699" cy="11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4838" y="2571738"/>
            <a:ext cx="2238375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Stitches- 602: 2 Needle 4 Thread Coverstitch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 Stitch formed with 2-needle threads, a top cover thread and a bottom looper thread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Common applications: Binding A shirts, infants clothing, etc.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325" y="3191925"/>
            <a:ext cx="5647324" cy="115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5125" y="2571750"/>
            <a:ext cx="2397175" cy="23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Seams-  LSe 1.22.01 Yoking 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 a seam in leather or cloth made by extending a cut or folded edge over a cut edge to the width of the seam allowance and stitching in place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Common application: seaming yokes to back on shirts or blouses in one operation. Not as common as SSq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950" y="3127075"/>
            <a:ext cx="2358725" cy="12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42800"/>
            <a:ext cx="3214749" cy="23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Seams- FSa 607 Needle Cover Stitch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 Flat seams are used for athletic wear and made on machinery that cuts and butts fabric together before stitching web stitches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Common Application: Used for seams on close fitting garments such as athletic apparel, shapewear, and underwear 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800" y="2873675"/>
            <a:ext cx="3516700" cy="20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8325" y="2769600"/>
            <a:ext cx="1579173" cy="22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Seams- BSa 3.01.01 Binding (selvage edge binding)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 each of the raw edges in its seam allowances enclosed in a strip of fabric, lace, or net binding that has been folded in half lengthwise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Common Application: setting collarettes and sleeve binding undershirts, etc. Usually sewn with a 602 or 605 coverstitch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101" y="2905950"/>
            <a:ext cx="2535025" cy="16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752" y="2724827"/>
            <a:ext cx="3056550" cy="20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On-screen Show (16:9)</PresentationFormat>
  <Paragraphs>41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Stitches and Seams Visual Dictionary</vt:lpstr>
      <vt:lpstr>Stitches-101: Single thread blind stitch</vt:lpstr>
      <vt:lpstr>Stitches- 301: Lockstitch</vt:lpstr>
      <vt:lpstr>Stitches- 401: Chain stitch</vt:lpstr>
      <vt:lpstr>Stitches- 512: Mock safety stitch</vt:lpstr>
      <vt:lpstr>Stitches- 602: 2 Needle 4 Thread Coverstitch</vt:lpstr>
      <vt:lpstr>Seams-  LSe 1.22.01 Yoking </vt:lpstr>
      <vt:lpstr>Seams- FSa 607 Needle Cover Stitch</vt:lpstr>
      <vt:lpstr>Seams- BSa 3.01.01 Binding (selvage edge binding)</vt:lpstr>
      <vt:lpstr>Seams- SSh 4.04.01 Seaming and coverseaming</vt:lpstr>
      <vt:lpstr>Seams- EFd 6.01.01 Serging</vt:lpstr>
      <vt:lpstr>Seams- OSf 6.05.01 Sewing darts  </vt:lpstr>
      <vt:lpstr>Seams- FSa 4.01.01 Flatseaming</vt:lpstr>
      <vt:lpstr>Seams- OSa 5.01.01 Decorative Stitching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Stitches and Seams Visual Dictionary</dc:title>
  <dc:creator>Hannah Knight</dc:creator>
  <cp:lastModifiedBy>Hannah Knight</cp:lastModifiedBy>
  <cp:revision>2</cp:revision>
  <dcterms:modified xsi:type="dcterms:W3CDTF">2021-12-01T02:54:21Z</dcterms:modified>
</cp:coreProperties>
</file>